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Homemade Apple"/>
      <p:regular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font" Target="fonts/Raleway-regular.fntdata"/><Relationship Id="rId10" Type="http://schemas.openxmlformats.org/officeDocument/2006/relationships/slide" Target="slides/slide6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5" Type="http://schemas.openxmlformats.org/officeDocument/2006/relationships/font" Target="fonts/HomemadeApple-regular.fntdata"/><Relationship Id="rId14" Type="http://schemas.openxmlformats.org/officeDocument/2006/relationships/font" Target="fonts/Raleway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e7551936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e7551936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Hi. As the screen says my name is Mariangel and I am here to talk about my experi</a:t>
            </a:r>
            <a:r>
              <a:rPr lang="en"/>
              <a:t>ence during the</a:t>
            </a:r>
            <a:r>
              <a:rPr lang="en"/>
              <a:t> mentorship.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For my project, I wanted to make a Virtual Reality game to help my friends learn some bartending skills and also allow me to practice on making drinks without spending any money on alcohol, wasting alcohol or making a mess that I would have to clean up after. But before I go on about what I learned during the mentorship let me go over what VR is really quick.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e7551936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4e755193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Who here knows what VR is or has used VR headsets before? (wait for people to raise hands)</a:t>
            </a:r>
            <a:r>
              <a:rPr lang="en"/>
              <a:t> Alright, for those who don’t know anything about VR, it is a technology used with a headset to immerse yourself into a virtual world. The possibilities for virtual worlds are endless, you can be standing on a wooden plank at the top of a skyscraper, an archery range in the middle of the woods, fighting the Empire like a star wars movie, a museum in France without having to travel there. The list goes on..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4e7551936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4e7551936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order to make a VR game you need to use special software like Unity and if I had to describe Unity in a few words it would be “an extremely needy person”. To do something simple like grabbing a cube you can’t just add a cube to your scene and expect it to work. You need to add physics to it and other components, also a floor for you to stand on (which also needs proper physics) and a lot of the time you need to code certain behaviors too or else things don’t work properly like this </a:t>
            </a:r>
            <a:r>
              <a:rPr b="1" lang="en"/>
              <a:t>(click)</a:t>
            </a:r>
            <a:r>
              <a:rPr lang="en"/>
              <a:t> or this </a:t>
            </a:r>
            <a:r>
              <a:rPr b="1" lang="en"/>
              <a:t>(click)</a:t>
            </a:r>
            <a:r>
              <a:rPr lang="en"/>
              <a:t> see what I mean? It’s so needy.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4e7551936_1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4e7551936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could go on about all the little things that are required to make a proper VR game but I gotta keep this short so let’s move on to my biggest lesson which is being patient. A lot of the time I would be like this and get stuck on something for HOURS. I would google how to fix it but found nothing so I would just stare at the screen as if things would magically get fixed on their own (click) or I would get mad and want to give up on everything. Of course, I would ask my mentor for help but I had to struggle for a while and learn my lesson alright?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e7551936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e7551936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many hours of struggle, here’s a little video of what my game can do.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(hands video) </a:t>
            </a:r>
            <a:r>
              <a:rPr lang="en"/>
              <a:t>Because I chose the Oculus rift, which has a fancy controller, I can do a lot of cool hand movements that weren’t just grabbing and letting go. I didn’t need them my game but it’s just fun to do.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(start screen) When you start the game, there will be a menu screen so you just play through all the </a:t>
            </a:r>
            <a:r>
              <a:rPr lang="en"/>
              <a:t>levels in the game or practice on your own.</a:t>
            </a:r>
            <a:r>
              <a:rPr lang="en"/>
              <a:t> each level will be in a different room but I am mostly going to focus on what I like to call “practice mode” which is a basic room with a bunch of liquor bottles and glasses. There won’t be any customers or penalties or time limits. It’s just you and a bar. You can teleport to “walk” around, pick up bottles, pour liquids into glasses without ever running out of alcohol, throw things, make a mess. The point of this room is to just have fun.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e7551936_1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e7551936_1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Before I end, I want to give a big thank you to my mentor ROY and also chic geek for having the mentorship program and thank you guys so much for listening.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purple" type="title">
  <p:cSld name="TITLE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4190775"/>
            <a:ext cx="56568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39900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- purple" type="tx">
  <p:cSld name="TITLE_AND_BODY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type="title"/>
          </p:nvPr>
        </p:nvSpPr>
        <p:spPr>
          <a:xfrm>
            <a:off x="111525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1115250" y="1649100"/>
            <a:ext cx="7494900" cy="47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11"/>
          <p:cNvSpPr/>
          <p:nvPr/>
        </p:nvSpPr>
        <p:spPr>
          <a:xfrm>
            <a:off x="694185" y="556680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- hot">
  <p:cSld name="TITLE_AND_BODY_1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2"/>
          <p:cNvSpPr txBox="1"/>
          <p:nvPr>
            <p:ph type="title"/>
          </p:nvPr>
        </p:nvSpPr>
        <p:spPr>
          <a:xfrm>
            <a:off x="111525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1115250" y="1649100"/>
            <a:ext cx="7494900" cy="47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8" name="Google Shape;58;p12"/>
          <p:cNvSpPr/>
          <p:nvPr/>
        </p:nvSpPr>
        <p:spPr>
          <a:xfrm>
            <a:off x="694185" y="556680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- cold">
  <p:cSld name="TITLE_AND_BODY_1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 txBox="1"/>
          <p:nvPr>
            <p:ph type="title"/>
          </p:nvPr>
        </p:nvSpPr>
        <p:spPr>
          <a:xfrm>
            <a:off x="111525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body"/>
          </p:nvPr>
        </p:nvSpPr>
        <p:spPr>
          <a:xfrm>
            <a:off x="1115250" y="1649100"/>
            <a:ext cx="7494900" cy="47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4" name="Google Shape;64;p13"/>
          <p:cNvSpPr/>
          <p:nvPr/>
        </p:nvSpPr>
        <p:spPr>
          <a:xfrm>
            <a:off x="694185" y="556680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- purple" type="twoColTx">
  <p:cSld name="TITLE_AND_TWO_COLUMNS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5586" y="523722"/>
            <a:ext cx="402567" cy="4025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1115100" y="1676400"/>
            <a:ext cx="3355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2" type="body"/>
          </p:nvPr>
        </p:nvSpPr>
        <p:spPr>
          <a:xfrm>
            <a:off x="4673042" y="1676400"/>
            <a:ext cx="3355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- hot">
  <p:cSld name="TITLE_AND_TWO_COLUMNS_2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115100" y="1676400"/>
            <a:ext cx="3355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2" type="body"/>
          </p:nvPr>
        </p:nvSpPr>
        <p:spPr>
          <a:xfrm>
            <a:off x="4673042" y="1676400"/>
            <a:ext cx="3355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8" name="Google Shape;78;p15"/>
          <p:cNvSpPr/>
          <p:nvPr/>
        </p:nvSpPr>
        <p:spPr>
          <a:xfrm>
            <a:off x="694185" y="556680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 - cold">
  <p:cSld name="TITLE_AND_TWO_COLUMNS_2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1115100" y="1676400"/>
            <a:ext cx="3355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4" name="Google Shape;84;p16"/>
          <p:cNvSpPr txBox="1"/>
          <p:nvPr>
            <p:ph idx="2" type="body"/>
          </p:nvPr>
        </p:nvSpPr>
        <p:spPr>
          <a:xfrm>
            <a:off x="4673042" y="1676400"/>
            <a:ext cx="3355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5" name="Google Shape;85;p16"/>
          <p:cNvSpPr/>
          <p:nvPr/>
        </p:nvSpPr>
        <p:spPr>
          <a:xfrm>
            <a:off x="694185" y="556680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- purple">
  <p:cSld name="TITLE_AND_TWO_COLUMNS_1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1115101" y="16764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1" name="Google Shape;91;p17"/>
          <p:cNvSpPr txBox="1"/>
          <p:nvPr>
            <p:ph idx="2" type="body"/>
          </p:nvPr>
        </p:nvSpPr>
        <p:spPr>
          <a:xfrm>
            <a:off x="3658942" y="16764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2" name="Google Shape;92;p17"/>
          <p:cNvSpPr txBox="1"/>
          <p:nvPr>
            <p:ph idx="3" type="body"/>
          </p:nvPr>
        </p:nvSpPr>
        <p:spPr>
          <a:xfrm>
            <a:off x="6202784" y="16764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3" name="Google Shape;93;p17"/>
          <p:cNvSpPr/>
          <p:nvPr/>
        </p:nvSpPr>
        <p:spPr>
          <a:xfrm>
            <a:off x="694185" y="556680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- hot">
  <p:cSld name="TITLE_AND_TWO_COLUMNS_1_1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8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115101" y="16764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3658942" y="16764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0" name="Google Shape;100;p18"/>
          <p:cNvSpPr txBox="1"/>
          <p:nvPr>
            <p:ph idx="3" type="body"/>
          </p:nvPr>
        </p:nvSpPr>
        <p:spPr>
          <a:xfrm>
            <a:off x="6202784" y="16764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1" name="Google Shape;101;p18"/>
          <p:cNvSpPr/>
          <p:nvPr/>
        </p:nvSpPr>
        <p:spPr>
          <a:xfrm>
            <a:off x="694185" y="556680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 - cold">
  <p:cSld name="TITLE_AND_TWO_COLUMNS_1_1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1115101" y="16764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7" name="Google Shape;107;p19"/>
          <p:cNvSpPr txBox="1"/>
          <p:nvPr>
            <p:ph idx="2" type="body"/>
          </p:nvPr>
        </p:nvSpPr>
        <p:spPr>
          <a:xfrm>
            <a:off x="3658942" y="16764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8" name="Google Shape;108;p19"/>
          <p:cNvSpPr txBox="1"/>
          <p:nvPr>
            <p:ph idx="3" type="body"/>
          </p:nvPr>
        </p:nvSpPr>
        <p:spPr>
          <a:xfrm>
            <a:off x="6202784" y="16764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▹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09" name="Google Shape;109;p19"/>
          <p:cNvSpPr/>
          <p:nvPr/>
        </p:nvSpPr>
        <p:spPr>
          <a:xfrm>
            <a:off x="694185" y="556680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purple" type="titleOnly">
  <p:cSld name="TITLE_ONLY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20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20"/>
          <p:cNvSpPr/>
          <p:nvPr/>
        </p:nvSpPr>
        <p:spPr>
          <a:xfrm>
            <a:off x="694185" y="556680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hot">
  <p:cSld name="TITLE_2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685800" y="4190775"/>
            <a:ext cx="56568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4" name="Google Shape;14;p3"/>
          <p:cNvSpPr/>
          <p:nvPr/>
        </p:nvSpPr>
        <p:spPr>
          <a:xfrm>
            <a:off x="0" y="0"/>
            <a:ext cx="9144000" cy="39900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hot">
  <p:cSld name="TITLE_ONLY_1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1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9" name="Google Shape;119;p21"/>
          <p:cNvSpPr/>
          <p:nvPr/>
        </p:nvSpPr>
        <p:spPr>
          <a:xfrm>
            <a:off x="694185" y="556680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cold">
  <p:cSld name="TITLE_ONLY_1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0" y="0"/>
            <a:ext cx="9144000" cy="10704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4" name="Google Shape;124;p22"/>
          <p:cNvSpPr/>
          <p:nvPr/>
        </p:nvSpPr>
        <p:spPr>
          <a:xfrm>
            <a:off x="694185" y="556680"/>
            <a:ext cx="365350" cy="336633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2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purple">
  <p:cSld name="CAPTION_ONLY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/>
          <p:nvPr/>
        </p:nvSpPr>
        <p:spPr>
          <a:xfrm>
            <a:off x="0" y="6295100"/>
            <a:ext cx="9144000" cy="5628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 txBox="1"/>
          <p:nvPr>
            <p:ph type="title"/>
          </p:nvPr>
        </p:nvSpPr>
        <p:spPr>
          <a:xfrm>
            <a:off x="0" y="6247250"/>
            <a:ext cx="91440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hot">
  <p:cSld name="CAPTION_ONLY_1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/>
          <p:nvPr/>
        </p:nvSpPr>
        <p:spPr>
          <a:xfrm>
            <a:off x="0" y="6295100"/>
            <a:ext cx="9144000" cy="5628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type="title"/>
          </p:nvPr>
        </p:nvSpPr>
        <p:spPr>
          <a:xfrm>
            <a:off x="0" y="6247250"/>
            <a:ext cx="91440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24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- cold">
  <p:cSld name="CAPTION_ONLY_1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/>
          <p:nvPr/>
        </p:nvSpPr>
        <p:spPr>
          <a:xfrm>
            <a:off x="0" y="6295100"/>
            <a:ext cx="9144000" cy="5628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type="title"/>
          </p:nvPr>
        </p:nvSpPr>
        <p:spPr>
          <a:xfrm>
            <a:off x="0" y="6247250"/>
            <a:ext cx="91440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25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purple" type="blank">
  <p:cSld name="BLANK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ot">
  <p:cSld name="BLANK_1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cold">
  <p:cSld name="BLANK_1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- cold">
  <p:cSld name="TITLE_2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ctrTitle"/>
          </p:nvPr>
        </p:nvSpPr>
        <p:spPr>
          <a:xfrm>
            <a:off x="685800" y="4190775"/>
            <a:ext cx="56568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7" name="Google Shape;17;p4"/>
          <p:cNvSpPr/>
          <p:nvPr/>
        </p:nvSpPr>
        <p:spPr>
          <a:xfrm>
            <a:off x="0" y="0"/>
            <a:ext cx="9144000" cy="39900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purple">
  <p:cSld name="TITLE_1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/>
          <p:nvPr/>
        </p:nvSpPr>
        <p:spPr>
          <a:xfrm>
            <a:off x="0" y="0"/>
            <a:ext cx="9144000" cy="17283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5"/>
          <p:cNvSpPr txBox="1"/>
          <p:nvPr>
            <p:ph type="ctrTitle"/>
          </p:nvPr>
        </p:nvSpPr>
        <p:spPr>
          <a:xfrm>
            <a:off x="685800" y="1196725"/>
            <a:ext cx="5878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685800" y="2719946"/>
            <a:ext cx="5878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hot">
  <p:cSld name="TITLE_1_2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0" y="0"/>
            <a:ext cx="9144000" cy="17283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6"/>
          <p:cNvSpPr txBox="1"/>
          <p:nvPr>
            <p:ph type="ctrTitle"/>
          </p:nvPr>
        </p:nvSpPr>
        <p:spPr>
          <a:xfrm>
            <a:off x="685800" y="1196725"/>
            <a:ext cx="5878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6"/>
          <p:cNvSpPr txBox="1"/>
          <p:nvPr>
            <p:ph idx="1" type="subTitle"/>
          </p:nvPr>
        </p:nvSpPr>
        <p:spPr>
          <a:xfrm>
            <a:off x="685800" y="2719946"/>
            <a:ext cx="5878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- cold">
  <p:cSld name="TITLE_1_2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0" y="0"/>
            <a:ext cx="9144000" cy="17283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7"/>
          <p:cNvSpPr txBox="1"/>
          <p:nvPr>
            <p:ph type="ctrTitle"/>
          </p:nvPr>
        </p:nvSpPr>
        <p:spPr>
          <a:xfrm>
            <a:off x="685800" y="1196725"/>
            <a:ext cx="58788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7"/>
          <p:cNvSpPr txBox="1"/>
          <p:nvPr>
            <p:ph idx="1" type="subTitle"/>
          </p:nvPr>
        </p:nvSpPr>
        <p:spPr>
          <a:xfrm>
            <a:off x="685800" y="2719946"/>
            <a:ext cx="58788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omemade Apple"/>
              <a:buNone/>
              <a:defRPr sz="1800">
                <a:solidFill>
                  <a:srgbClr val="FFFFFF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omemade Apple"/>
              <a:buNone/>
              <a:defRPr>
                <a:solidFill>
                  <a:schemeClr val="dk2"/>
                </a:solidFill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purple">
  <p:cSld name="TITLE_1_1">
    <p:bg>
      <p:bgPr>
        <a:gradFill>
          <a:gsLst>
            <a:gs pos="0">
              <a:srgbClr val="A90C98"/>
            </a:gs>
            <a:gs pos="100000">
              <a:srgbClr val="3A1394"/>
            </a:gs>
          </a:gsLst>
          <a:lin ang="2700006" scaled="0"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3890100" y="0"/>
            <a:ext cx="1363800" cy="2655900"/>
          </a:xfrm>
          <a:prstGeom prst="rect">
            <a:avLst/>
          </a:prstGeom>
          <a:solidFill>
            <a:srgbClr val="20124D">
              <a:alpha val="21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1524450" y="2882400"/>
            <a:ext cx="6095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▹"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▸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indent="-342900" lvl="8" marL="411480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36" name="Google Shape;36;p8"/>
          <p:cNvSpPr/>
          <p:nvPr/>
        </p:nvSpPr>
        <p:spPr>
          <a:xfrm>
            <a:off x="4335078" y="1756128"/>
            <a:ext cx="473838" cy="568623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hot">
  <p:cSld name="TITLE_1_1_1">
    <p:bg>
      <p:bgPr>
        <a:gradFill>
          <a:gsLst>
            <a:gs pos="0">
              <a:srgbClr val="FFA400"/>
            </a:gs>
            <a:gs pos="100000">
              <a:srgbClr val="BA0068"/>
            </a:gs>
          </a:gsLst>
          <a:lin ang="2700006" scaled="0"/>
        </a:gra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3890100" y="0"/>
            <a:ext cx="1363800" cy="2655900"/>
          </a:xfrm>
          <a:prstGeom prst="rect">
            <a:avLst/>
          </a:prstGeom>
          <a:solidFill>
            <a:srgbClr val="4C1130">
              <a:alpha val="17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1524450" y="2882400"/>
            <a:ext cx="6095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▹"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▸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41" name="Google Shape;41;p9"/>
          <p:cNvSpPr/>
          <p:nvPr/>
        </p:nvSpPr>
        <p:spPr>
          <a:xfrm>
            <a:off x="4335078" y="1756128"/>
            <a:ext cx="473838" cy="568623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cold">
  <p:cSld name="TITLE_1_1_1_1">
    <p:bg>
      <p:bgPr>
        <a:gradFill>
          <a:gsLst>
            <a:gs pos="0">
              <a:srgbClr val="00D6B5"/>
            </a:gs>
            <a:gs pos="100000">
              <a:srgbClr val="172495"/>
            </a:gs>
          </a:gsLst>
          <a:lin ang="2700006" scaled="0"/>
        </a:gra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/>
          <p:nvPr/>
        </p:nvSpPr>
        <p:spPr>
          <a:xfrm>
            <a:off x="3890100" y="0"/>
            <a:ext cx="1363800" cy="2655900"/>
          </a:xfrm>
          <a:prstGeom prst="rect">
            <a:avLst/>
          </a:prstGeom>
          <a:solidFill>
            <a:srgbClr val="1C4587">
              <a:alpha val="353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1524450" y="2882400"/>
            <a:ext cx="60951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Font typeface="Homemade Apple"/>
              <a:buChar char="▹"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indent="-342900" lvl="1" marL="9144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▸"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indent="-342900" lvl="2" marL="13716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indent="-342900" lvl="3" marL="18288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indent="-342900" lvl="4" marL="22860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indent="-342900" lvl="5" marL="27432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indent="-342900" lvl="6" marL="32004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●"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indent="-342900" lvl="7" marL="36576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○"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indent="-342900" lvl="8" marL="4114800" rtl="0" algn="ctr">
              <a:spcBef>
                <a:spcPts val="0"/>
              </a:spcBef>
              <a:spcAft>
                <a:spcPts val="0"/>
              </a:spcAft>
              <a:buSzPts val="1800"/>
              <a:buFont typeface="Homemade Apple"/>
              <a:buChar char="■"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/>
        </p:txBody>
      </p:sp>
      <p:sp>
        <p:nvSpPr>
          <p:cNvPr id="46" name="Google Shape;46;p10"/>
          <p:cNvSpPr/>
          <p:nvPr/>
        </p:nvSpPr>
        <p:spPr>
          <a:xfrm>
            <a:off x="4335078" y="1756128"/>
            <a:ext cx="473838" cy="568623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1pPr>
            <a:lvl2pPr lvl="1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2pPr>
            <a:lvl3pPr lvl="2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3pPr>
            <a:lvl4pPr lvl="3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4pPr>
            <a:lvl5pPr lvl="4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5pPr>
            <a:lvl6pPr lvl="5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6pPr>
            <a:lvl7pPr lvl="6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7pPr>
            <a:lvl8pPr lvl="7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8pPr>
            <a:lvl9pPr lvl="8">
              <a:buNone/>
              <a:defRPr>
                <a:latin typeface="Homemade Apple"/>
                <a:ea typeface="Homemade Apple"/>
                <a:cs typeface="Homemade Apple"/>
                <a:sym typeface="Homemade App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aleway"/>
              <a:buNone/>
              <a:defRPr sz="16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15100" y="1600200"/>
            <a:ext cx="7571700" cy="47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Raleway"/>
              <a:buChar char="▹"/>
              <a:defRPr sz="24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▸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■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●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○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■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●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○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aleway"/>
              <a:buChar char="■"/>
              <a:defRPr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gif"/><Relationship Id="rId4" Type="http://schemas.openxmlformats.org/officeDocument/2006/relationships/image" Target="../media/image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rkC2ZOkhMK_6s7CLvQ6H1kIvrwYguPdK/view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0010_DeathtoStock_Wired4.jpg" id="148" name="Google Shape;148;p29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>
            <p:ph idx="4294967295" type="ctrTitle"/>
          </p:nvPr>
        </p:nvSpPr>
        <p:spPr>
          <a:xfrm>
            <a:off x="685800" y="587125"/>
            <a:ext cx="48639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Homemade Apple"/>
                <a:ea typeface="Homemade Apple"/>
                <a:cs typeface="Homemade Apple"/>
                <a:sym typeface="Homemade Apple"/>
              </a:rPr>
              <a:t>Hello!</a:t>
            </a:r>
            <a:endParaRPr sz="60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50" name="Google Shape;150;p29"/>
          <p:cNvSpPr txBox="1"/>
          <p:nvPr>
            <p:ph idx="4294967295" type="subTitle"/>
          </p:nvPr>
        </p:nvSpPr>
        <p:spPr>
          <a:xfrm>
            <a:off x="685800" y="1805550"/>
            <a:ext cx="72264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I AM MARIANGEL RAMIREZ</a:t>
            </a:r>
            <a:endParaRPr b="1" sz="3600"/>
          </a:p>
        </p:txBody>
      </p:sp>
      <p:sp>
        <p:nvSpPr>
          <p:cNvPr id="151" name="Google Shape;151;p29"/>
          <p:cNvSpPr txBox="1"/>
          <p:nvPr>
            <p:ph idx="4294967295" type="body"/>
          </p:nvPr>
        </p:nvSpPr>
        <p:spPr>
          <a:xfrm>
            <a:off x="685800" y="4052450"/>
            <a:ext cx="7724700" cy="19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br>
              <a:rPr lang="en"/>
            </a:br>
            <a:endParaRPr sz="6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www.linkedin.com/in/mariangel-ramirez/</a:t>
            </a:r>
            <a:endParaRPr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mariangelrmrz@gmail.com</a:t>
            </a:r>
            <a:endParaRPr/>
          </a:p>
        </p:txBody>
      </p:sp>
      <p:pic>
        <p:nvPicPr>
          <p:cNvPr id="152" name="Google Shape;1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275" y="55005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242" y="4621775"/>
            <a:ext cx="621158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VR?</a:t>
            </a:r>
            <a:endParaRPr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 b="15142" l="0" r="0" t="12404"/>
          <a:stretch/>
        </p:blipFill>
        <p:spPr>
          <a:xfrm>
            <a:off x="443000" y="1399500"/>
            <a:ext cx="3776700" cy="20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300" y="2629050"/>
            <a:ext cx="3776702" cy="212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525" y="4201050"/>
            <a:ext cx="3776700" cy="2203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86362" y="2387000"/>
            <a:ext cx="3916575" cy="2608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513" y="4201049"/>
            <a:ext cx="3916586" cy="220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1526" y="1363474"/>
            <a:ext cx="4015176" cy="21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/>
          <p:nvPr/>
        </p:nvSpPr>
        <p:spPr>
          <a:xfrm>
            <a:off x="620901" y="638896"/>
            <a:ext cx="691490" cy="605957"/>
          </a:xfrm>
          <a:custGeom>
            <a:rect b="b" l="l" r="r" t="t"/>
            <a:pathLst>
              <a:path extrusionOk="0" h="15330" w="17495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1"/>
          <p:cNvSpPr txBox="1"/>
          <p:nvPr>
            <p:ph idx="4294967295" type="title"/>
          </p:nvPr>
        </p:nvSpPr>
        <p:spPr>
          <a:xfrm>
            <a:off x="1452750" y="6888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UNITY</a:t>
            </a:r>
            <a:endParaRPr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pic>
        <p:nvPicPr>
          <p:cNvPr id="171" name="Google Shape;171;p31"/>
          <p:cNvPicPr preferRelativeResize="0"/>
          <p:nvPr/>
        </p:nvPicPr>
        <p:blipFill rotWithShape="1">
          <a:blip r:embed="rId3">
            <a:alphaModFix/>
          </a:blip>
          <a:srcRect b="9898" l="0" r="0" t="7817"/>
          <a:stretch/>
        </p:blipFill>
        <p:spPr>
          <a:xfrm>
            <a:off x="1495800" y="2139375"/>
            <a:ext cx="6152400" cy="37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801" y="2081757"/>
            <a:ext cx="7571700" cy="384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111525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BIGGEST LESSON</a:t>
            </a:r>
            <a:endParaRPr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555400" y="2508850"/>
            <a:ext cx="7494900" cy="25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latin typeface="Homemade Apple"/>
                <a:ea typeface="Homemade Apple"/>
                <a:cs typeface="Homemade Apple"/>
                <a:sym typeface="Homemade Apple"/>
              </a:rPr>
              <a:t>Patience</a:t>
            </a:r>
            <a:endParaRPr sz="36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pic>
        <p:nvPicPr>
          <p:cNvPr id="179" name="Google Shape;1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525" y="2422700"/>
            <a:ext cx="5172425" cy="298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4526" y="2013248"/>
            <a:ext cx="5172424" cy="3876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3"/>
          <p:cNvSpPr txBox="1"/>
          <p:nvPr>
            <p:ph type="title"/>
          </p:nvPr>
        </p:nvSpPr>
        <p:spPr>
          <a:xfrm>
            <a:off x="1115100" y="428125"/>
            <a:ext cx="75717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</a:t>
            </a:r>
            <a:endParaRPr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pic>
        <p:nvPicPr>
          <p:cNvPr id="186" name="Google Shape;186;p33" title="Presentation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150" y="1103025"/>
            <a:ext cx="7571700" cy="56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_0010_DeathtoStock_Wired4.jpg" id="191" name="Google Shape;191;p3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4"/>
          <p:cNvSpPr txBox="1"/>
          <p:nvPr>
            <p:ph idx="4294967295" type="ctrTitle"/>
          </p:nvPr>
        </p:nvSpPr>
        <p:spPr>
          <a:xfrm>
            <a:off x="685800" y="968125"/>
            <a:ext cx="65562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Homemade Apple"/>
                <a:ea typeface="Homemade Apple"/>
                <a:cs typeface="Homemade Apple"/>
                <a:sym typeface="Homemade Apple"/>
              </a:rPr>
              <a:t>T</a:t>
            </a:r>
            <a:r>
              <a:rPr lang="en" sz="6000">
                <a:latin typeface="Homemade Apple"/>
                <a:ea typeface="Homemade Apple"/>
                <a:cs typeface="Homemade Apple"/>
                <a:sym typeface="Homemade Apple"/>
              </a:rPr>
              <a:t>hank you!</a:t>
            </a:r>
            <a:endParaRPr sz="6000"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  <p:sp>
        <p:nvSpPr>
          <p:cNvPr id="193" name="Google Shape;193;p34"/>
          <p:cNvSpPr txBox="1"/>
          <p:nvPr>
            <p:ph idx="4294967295" type="subTitle"/>
          </p:nvPr>
        </p:nvSpPr>
        <p:spPr>
          <a:xfrm>
            <a:off x="685800" y="2719950"/>
            <a:ext cx="48639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ANY QUESTIONS?</a:t>
            </a:r>
            <a:endParaRPr b="1" sz="3600"/>
          </a:p>
        </p:txBody>
      </p:sp>
      <p:sp>
        <p:nvSpPr>
          <p:cNvPr id="194" name="Google Shape;194;p34"/>
          <p:cNvSpPr txBox="1"/>
          <p:nvPr>
            <p:ph idx="4294967295" type="body"/>
          </p:nvPr>
        </p:nvSpPr>
        <p:spPr>
          <a:xfrm>
            <a:off x="685800" y="4052450"/>
            <a:ext cx="7724700" cy="19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 can find me at:</a:t>
            </a:r>
            <a:br>
              <a:rPr lang="en"/>
            </a:br>
            <a:endParaRPr sz="600"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www.linkedin.com/in/mariangel-ramirez/</a:t>
            </a:r>
            <a:endParaRPr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9144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mariangelrmrz@gmail.com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8275" y="55005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242" y="4621775"/>
            <a:ext cx="621158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e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